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u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Другий Син був втрачений і знайдений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Вікторина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ставився батько до другого сина, коли той повернувся?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вигнав другого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вдарив другого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не бачив другого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радо прийняв другого сина.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Він радо прийняв другого сина.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No81Слово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Боржник, який заборгував десять тисяч талантів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«Чи не слід було тобі змилосердитися над своїм товаришем, як я з тобою?»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Був чоловік, який був винен цареві десять тисяч талантів. Цар змилосердився над чоловіком, списав борг.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той чоловік, вийшовши, знайшов одного зі своїх товаришів, який був винен йому сто денаріїв. Він схопив його і розлютився на нього. «Віддай те, що ти мені винен!»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він кинув свого товариша до в'язниці. Король почув цю новину від свого іншого слуги.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король розгнівався і відкликав слугу назад. «Я скасував увесь твій борг, тому що ти благав мене. Хіба тобі не слід було змилосердитися над своїми товаришами, як я змилосердився над тобою?»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«Як наш Небесний Батько простив вам, так і ви повинні прощати один одному».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 був очищений від дуже великого боргу в десять тисяч талантів.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він не пробачив свого товариша, який був винен йому сто денаріїв.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Це невдячне ставлення.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також були прощені і врятовані благодаттю через Ісуса.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Якщо ми не забудемо цієї благодаті, ми повинні пробачити тих, хто зробив нам зло.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прощає і любить нас до кінця.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грошей йому списав король??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денаріїв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двісті денаріїв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талантів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десять тисяч талантів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десять тисяч талантів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4000"/>
              <a:t>Бо цей син мій був мертвий і ожив; він був втрачений і знайшовся». Так вони почали святкувати.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«Чи не слід було тобі змилосердитися над своїм товаришем, як я з тобою?»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Осанна Сину Давидовому!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Натовпи, що йшли попереду і за ним, вигукували: «Осанна Сину Давидовому!» «Благословен, хто йде в ім’я Господнє!» «Осанна в вишніх!»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наближався до Єрусалиму, він послав двох учнів, кажучи: «Ідіть у село, і ви знайдете ослицю, а її осля при ній. Розв’яжіть їх і приведіть до мене».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 учні пішли в село і зробили так, як наказав їм Ісус.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знайшли осла. «Вони потрібні Господу». Тоді власник їх одразу відправив.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сів на віслюка і в’їхав до Єрусалиму. Натовпи, що йшли перед ним і вигукували: «Осанна Сину Давидовому!»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Той факт, що Ісус їхав верхи на віслюку і що його вітали натовпи, був зроблений відповідно до записаного пророцтва Біблії. Але про це ніхто не знав.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«Ісус їхав верхи на лошаті осла, і натовп кричав: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«Осанна Сину Давидовому!»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Всі вони були пророковані в Біблії.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жив послухом,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написано в Біблії.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Ми, хто йде за Ісусом, також повинні слухатися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Боже слово ретельно.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нашим Царем, гідним хвали і слави.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k">
                <a:solidFill>
                  <a:schemeClr val="tx1">
                    <a:lumMod val="50000"/>
                    <a:lumOff val="50000"/>
                  </a:schemeClr>
                </a:solidFill>
              </a:rPr>
              <a:t>No73 Слово Боже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400"/>
              <a:t>Ісус воскрешає Лазаря з мертвих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чому Ісус їхав у Єрусалим?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лоша осла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дитинча коня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слоненя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дитинча верблюда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лоша осла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Натовпи, що йшли попереду і за ним, вигукували: «Осанна Сину Давидовому!» «Благословен, хто йде в ім’я Господнє!» «Осанна в вишніх!»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No83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Мій дім – дім молитви.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«Написано, — сказав він їм, — дім мій домом молитви назветься», а ви робите з нього вертеп розбійників».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увійшов до Єрусалимського храму. У храмі було багато купців і міняйл.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перевернув столи міняйлів і лавки продавців голубів. Зганяв туди всіх, хто купував і продавав.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роздратовано сказав: «Написано: дім мій буде домом молитви, а ви робите з нього печеру розбійників».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вигнав торговців із храму і зцілив хворих у храмі.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Храм, церква – це місце поклоніння і молитви Богові.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розгнівався на натовп, який перетворив його на місце торгівлі.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Для чого ти приходиш до церкви?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церкві ви повинні зустрітися з Богом у поклонінні та молитві.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власником церкви. Ісус є тим, хто приймає наше поклоніння та молитви від церкви.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Ісус сказав їй: Я є воскресіння і життя. Хто вірує в Мене, хоч і вмре, житиме;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і кожен, хто живе та вірує в мене, не вмре повіки. Ви в це вірите?"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Ісус вигнав із храму?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Євреї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Язичник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Торговці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Торговці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«Написано, — сказав він їм, — дім мій домом молитви назветься», а ви робите з нього вертеп розбійників».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No84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омив ноги своїм учням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Тепер, коли Я, ваш Господь і Учитель, умив вам ноги, то й ви повинні вмивати ноги один одному.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мав останню вечерю зі своїми учнями. Ісус знав, що це його остання трапеза з учнями.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несподівано приніс води до умивальниці і почав обмивати ноги своїм учням по черзі.</a:t>
            </a:r>
            <a:r xmlns:a="http://schemas.openxmlformats.org/drawingml/2006/main">
              <a:rPr lang="u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дійшла черга до Петра, Петро сказав: «Чому Господь миє нам ноги? Я не буду мити!»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відповів. «Якщо я не помию тобі ноги, ми з тобою не маємо до цього ніякого відношення. Можливо, ти зараз не розумієш добре, але одного разу ти зрозумієш».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обмив вам ноги, щоб показати приклад. Віднині мийте ноги один одному і станьте людьми, які служать один одному».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 світі низькі люди служать високим людям, але навпаки Ісус омив ноги своїм учням і здався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його життя для нас.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Якщо ми є учнями Ісуса, ми повинні бути раді служити один одному на нижчому місці, а не бажати, щоб до нас ставилися на вищому місці.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до Ісуса прийшла новина. «Лазар хворий. Будь ласка, швидше прийдіть і вилікуйте його».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найвищою людиною, але він опустився на найнижче місце і був готовий служити всім нам.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не дозволяв Ісусу вимити йому ноги?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Юда Іскаріот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Петро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Тепер, коли Я, ваш Господь і Учитель, умив вам ноги, то й ви повинні вмивати ноги один одному.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молиться на горі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Відійшовши трохи далі, він упав лицем до землі і молився: «Отче мій, коли можливо, нехай відійметься від мене ця чаша, але не як я хочу, а як Ти».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обіду Ісус пішов зі своїми учнями до місця, яке називалося Гефсиманія.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учням: «Душа Моя переповнена скорботою аж до смерті. Залишайся тут і пильнуй зі мною».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«Отче Мій, коли можливо, нехай ця чаша відійметься від Мене, але не як Я хочу, але як Ти». Ісус щиро молився. Але учні заснули глибоким сном.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сказав, розбудивши своїх учнів: «Чи не могли б ви одну годину пильнувати зі мною? Подивіться. Ось іде мій зрадник, щоб заарештувати мене».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Ісус пішов за людьми, які прийшли його зловити. Це було померти, щоб заплатити за наші гріхи на хресті, як того хотів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перед тим, як Ісус прийшов, він помер.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Ісусу було боляче померти, щоб заплатити за наші гріхи на хресті, але він був повністю слухняним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бо на це була Божа воля.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Насамперед ми повинні сподіватися, що в нашому житті сповниться Божа воля, а не моя.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lang="u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безгрішний на цій землі, тому що він повністю виконує Божу волю.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Де молився Ісус перед арештом?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 Єрусалимському храмі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Гефсиманія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Верхня кімната Марка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Галілейське озеро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Гефсиманія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Відійшовши трохи далі, він упав лицем до землі і молився: «Отче мій, коли можливо, нехай відійметься від мене ця чаша, але не як я хочу, а як Ти».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помер на хресті.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Ісус кликнув гучним голосом: «Отче, у Твої руки віддаю духа мій». Сказавши це, він видихнув.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Ісус, схоплений римськими солдатами, носив терновий вінець на голові, над ним знущалися, ніс хрест і був виведений на пагорб для страти.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 Ісус був розіп'ятий на хресті разом з двома злочинцями. Народ стояв і дивився, а правителі навіть глузували з нього.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«Отче, прости їм, бо не знають, що чинять». Ісус молився за тих, хто його вбив.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«Звершилося!» І Він схилив голову і віддав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Сестра Лазаря сказала Ісусу, який запізнився: «Ісусе, якби Ти був тут, мій брат не помер би».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момент завіса храму розірвалася надвоє від верху донизу. Земля здригнулася, і скелі розкололися. Коли воїни, які розіп'яли Ісуса, побачили це, вони налякалися і вигукнули: «Він справді був Сином Божим!»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Безгрішний Ісус постраждав і помер за нас і заплатив за наші гріхи.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нам не потрібно платити за себе.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були врятовані завдяки Ісусу.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не повинні забувати цього ні на мить.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Спасителем, який врятував нас, померши за наші гріхи на хресті.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 ким був розп'ятий Ісус?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Учні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Жінки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Священики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Злочинці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Злочинці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Ісус кликнув гучним голосом: «Отче, у Твої руки віддаю духа мій». Сказавши це, він видихнув.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Порожня могила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Тоді вона обернулася й побачила Ісуса, який стояв там, але не помітила, що це Ісус.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Марія Магдалина пішла до гробниці, щоб побачити мертвого Ісуса. Але кам'яні двері гробниці були відкриті.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Тіла Ісуса в гробниці не було. Марія думала, що хтось викрав мертве тіло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З’явився ангел і запитав. "Чому ти плачеш?" Марія відповіла: «Хтось викрав тіло Ісуса».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«Зніміть кам’яні ворота гробниці». Ісус наказав: «Вийди, Лазарю».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коли вона обернулася, то був Ісус, який повернувся живим. Але Марія не впізнала Ісуса. Вона не думала, що Ісус повернеться до життя.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«Маріє...» Тільки коли Ісус покликав, Марія впізнала його. «Господи, Ти справді ожив!» Ісус воскрес через три дні після смерті.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в світі не вмер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і знову живий.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Але єдиний, Ісус, який воскрес із смерті, досі живий.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У Біблії сказано, що ті, хто вірять в Ісуса, також повертаються до життя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як Ісус.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ми не повинні втрачати надію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для вічного життя.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Господом Перемоги, який подолав смерть і повернувся до життя.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подумала Марія, коли побачила, що Ісуса в гробі немає?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воскрес!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Це не гробниця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Хтось викрав мертве тіло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Учні купили мертве тіло Ісуса!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Хтось викрав мертве тіло Ісуса!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Тоді вона обернулася й побачила Ісуса, який стояв там, але не помітила, що це Ісус.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Ісус, який вознісся на небо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Сказавши це, він піднявся перед їхніми очима, і хмара сховала його від їхніх очей.</a:t>
            </a:r>
            <a:r xmlns:a="http://schemas.openxmlformats.org/drawingml/2006/main">
              <a:rPr lang="u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Учні, які не знали, що Ісус воскрес, були охоплені страхом і розчаруванням.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Воскреслий Ісус підійшов і став серед них, показав їм руки та бік і сказав: «Припиніть сумніви та вірте».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Потім, на диво, через три дні після його смерті Лазар пішов. Люди раділи цьому і славили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Ісус сказав, що повернеться до Свого Отця, Бога, і пообіцяв, що пошле Святого Духа.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 наказав Ісус своїм учням бути свідками Його аж до кінця світу, проповідувати Євангеліє і навчати слова.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виконання всіх місій на цій землі Ісус піднявся на небо на очах у своїх учнів. І він пообіцяв нам, що колись повернеться на цю землю.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наказав своїм учням проповідувати Євангеліє аж до краю землі, перш ніж він вознесеться на небо.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Церква — це група учнів Ісуса.</a:t>
            </a:r>
            <a:r xmlns:a="http://schemas.openxmlformats.org/drawingml/2006/main">
              <a:rPr lang="u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учні Ісуса, ми повинні проповідувати Євангеліє всюди. І ми повинні бути свідками Ісуса.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все ще живий, сидить праворуч від Бога, і Він повернеться на землю, як було обіцяно.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воскреслий Ісус показав своїм учням?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Сліди від нігтів на руках і ногах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Шипи на голові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Сліди від батогів на спині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Синці на обличчі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Сліди від нігтів на руках і ногах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Сказавши це, він піднявся перед їхніми очима, і хмара сховала його від їхніх очей.</a:t>
            </a:r>
            <a:r xmlns:a="http://schemas.openxmlformats.org/drawingml/2006/main">
              <a:rPr lang="u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Святий Дух зійшов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Усі вони сповнилися Святим Духом і почали говорити іншими мовами, як Дух давав їм.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Учні були в Єрусалимі, як сказав Ісус. Коли настав день П'ятидесятниці, вони всі були разом в одному місці.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повернув Лазаря до життя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своїм словом.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Колись ми помремо, але воскреснемо, тому що віримо в Ісуса.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Ви повинні бути християнином, який живе з надією на воскресіння.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Раптом почувся звук, схожий на подув сильного вітру, і наповнив увесь дім, де вони сиділи.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 тоді на голові кожної людини був язик вогненний, і тоді всі вони сповнилися Святим Духом і почали говорити іншими мовами.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всі були здивовані, Петро почав їм проповідувати про Ісуса та Євангелію.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Люди слухали Євангеліє, каялися і хрестилися. Цього дня охрестилося понад 3000 людей.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послав Святого Духа на своїх учнів.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Святий Дух дав Петру мудрість і силу проповідувати Євангеліє.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Святий Дух є в серцях усіх, хто вірить в Ісуса.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забувайте, що Святий Дух є тим, хто дає нам мудрість і відвагу проповідувати Євангеліє, так само як він дав мудрість і силу Петру.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посилає Святого Духа всім, хто вірить у Нього, щоб допомогти нам.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вони почули, коли зійшов Святий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труби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грім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подув сильного вітру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молитов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подув сильного вітру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Усі вони сповнилися Святим Духом і почали говорити іншими мовами, як Дух давав їм.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Пилип розповів Євангеліє ефіопу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Тоді Пилип почав із того самого уривка зі Святого Письма і розповів йому добру новину про Ісуса.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4000"/>
              <a:t>Бо цей син мій був мертвий і ожив; він був втрачений і знайшовся». Так вони почали святкувати.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володарем життя, який повертає мертвих.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ангел Господній сказав Пилипу, який вірив в Ісуса: «Іди на південь дорогою — пустельною дорогою».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Він вирушив до південної пустелі, як сказав ангел. Він дивувався, чому ангел послав його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євнух, який відповідав за гроші країни Ефіопії, був на возі і читав писання пророка Ісаї. Філіп підійшов і запитав. «Ти розумієш, що читаєш?»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«Як я можу це зрозуміти, — сказав він, — якщо хтось мені це не пояснить?» Пилип почав саме з цього уривка зі Святого Письма і розповів йому добру новину про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того як ефіоп прийняв Ісуса, він щасливо повернувся до своєї країни. Пилип подякував Святому Духу за те, що привів його туди.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Пилип не міг повністю зрозуміти, але послухався наказу Святого Духа. Тож він міг проповідувати Євангеліє ефіопцям.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Іноді ми потрапляємо в ситуацію, яку не можемо зрозуміти.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якщо ви довіряєте Богові і слухаєтесь його у Святому Дусі навіть у цей момент, ви також можете бути людиною віри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які проповідують Євангеліє.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веде стосунки, з ким ми повинні зустрітися.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що відповідав ефіопський євнух, якого зустрів Філіп?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керував армією.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був кухарем своєї країни.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був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заряд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його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країни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гроші.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контролював богослужіння в країні.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Він відповідав за гроші своєї країни.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Тоді Пилип почав із того самого уривка зі Святого Письма і розповів йому добру новину про Ісуса.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No91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Савл зустрічає Ісуса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Скільки днів минуло відтоді, як помер Лазар, коли прийшов Ісус?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один день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чотири дні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три дні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Він упав на землю і почув голос, який сказав йому: Савле, Савле, чому ти Мене переслідуєш?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Був чоловік на ім’я Савл, який ненавидів тих, хто вірив в Ісуса, і він ненавидів церкву.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Савл настільки ненавидів Ісуса, що пішов у Дамаск, щоб арештувати християн.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він під час своєї подорожі наближався до Дамаска, раптом навколо нього спалахнуло світло з неба. Він почув голос: «Савле, Савле, чому ти мене переслідуєш?»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ти, Господи?» — запитав Савл. «Я Ісус, Якого ти переслідуєш». Савл був здивований тим, що Ісус живий. Він думав, що Ісус помер.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Савл, який зустрів Ісуса, став новою людиною. Так він став апостолом Павлом, який багато працював, щоб проповідувати Євангеліє язичникам, і написав багато біблійних книг.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 був людиною, яка переслідувала церкву, але Бог назвав його апостолом.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Савл, який зустрів Ісуса, жив зовсім іншим життям, ніж раніше.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Які зміни ви зробили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відколи ти зустрів Ісуса?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Ті, хто зустріне Ісуса, повинні жити іншим життям, ніж будь-коли раніше.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прощає злих людей, таких як Савл, закликає їх і ставить їх робітниками.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Чому Савл пішов у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Арештовувати християн.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Здійснити подорож.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Для поклоніння.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Проповідувати Євангеліє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Арештовувати християн.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Він упав на землю і почув голос, який сказав йому: Савле, Савле, чому ти Мене переслідуєш?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Ісус сказав їй: Я є воскресіння і життя. Хто вірує в Мене, хоч і вмре, житиме;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і кожен, хто живе та вірує в мене, не вмре повіки. Ви в це вірите?"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No92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Хороший друг Пола, Барнабас.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Варнава взяв його і привів до апостолів. Він розповів їм, як Савл під час своєї подорожі бачив Господа і що Господь говорив з ним, і як у Дамаску він безстрашно проповідував ім’я Ісуса.</a:t>
            </a:r>
            <a:r xmlns:a="http://schemas.openxmlformats.org/drawingml/2006/main">
              <a:rPr lang="u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того, як Павло зустрів Ісуса, він захотів зустрітися з його учнями.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учні Ісуса боялися Павла. Тому що вони не знали, що після того, як Павло зустрів Ісуса, він повірив в Ісуса.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 допоміг Павлу. «Він дійсно зустрів Ісуса і повністю змінився!»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«Я також бачив, як Павло проповідував у Дамаску, куди він пішов арештовувати християн!» Учні легко подружилися з Павлом.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Після цього Варнава і Павло стали добрими друзями і подорожували по всьому світу, щоб разом проповідувати Євангеліє.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Павло, який переслідував церкву, зустрів Ісуса і став новою людиною, але люди йому не повірили.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Бог підготував Варнаву і створив його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хороший колега для Павла.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Подібно до Павла і Варнави, ми повинні бути хорошими друзями по вірі і допомагати один одному.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посилає нам друга, який може допомогти нам у біді.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допомагав Павлу і став друзями, коли той був у біді?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Філіп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No74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Преображення Ісуса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Але Варнава взяв його і привів до апостолів. Він розповів їм, як Савл під час своєї подорожі бачив Господа і що Господь говорив з ним, і як у Дамаску він безстрашно проповідував в ім’я Ісуса.</a:t>
            </a:r>
            <a:r xmlns:a="http://schemas.openxmlformats.org/drawingml/2006/main">
              <a:rPr lang="u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No93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Доркас, яка повернулася до життя.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Пітер вислав їх усіх із кімнати; потім він став на коліна і помолився. Повернувшись до мертвої жінки, він сказав: «Тавіта, вставай». Вона відкрила очі, і, побачивши Петра, сіла.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Була одна учениця на ім'я Сарна, яка завжди робила добро і допомагала бідним.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Приблизно в той час вона захворіла і померла. Її сусіди дуже засмутилися і повернули Петра.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Петро прийшов, усі, кому вона допомогла, плакали, показуючи одяг, який він отримав у подарунок.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Пітер вислав їх усіх із кімнати; потім він став на коліна і помолився.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«Доркас, вставай!» — сказав Пітер. Вона відкрила очі й сіла, побачивши Петра. Побачивши це, усі зраділи, і багато людей у тому селі увірували в Ісуса.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 був учнем Ісуса, і він міг робити те, що Ісус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він був на цій землі.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своїм учням, що вони будуть робити те саме, що робив він.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Ми є учнями Ісуса.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Нам потрібно вчитися і пам’ятати, що робив Ісус на цій землі, і робити те саме, що Ісус.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дає своїм учням силу, щоб вони могли проповідувати Євангеліє.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Там він преобразився перед ними. Обличчя Його засяяло, як сонце, а одяг став білий, як світло.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Петро прийшов до Сарни, люди були сумні, і що вони йому показали?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Одяг, який пошила Дорка.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Страви, які приготувала Доркас.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 Дорки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Лист Дорки.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Одяг, який пошила Дорка.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Пітер вислав їх усіх із кімнати; потім він став на коліна і помолився. Повернувшись до мертвої жінки, він сказав: «Тавіта, вставай». Вона відкрила очі, і, побачивши Петра, сіла.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No94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Корнилій, врятований язичник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Віруючі з обрізанням, які прийшли з Петром, були здивовані тим, що дар Святого Духа вилився навіть на язичників.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Дії 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У Кесарії був чоловік на ім’я Корнилій, сотник полку, відомого як Італійський.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Він і вся його родина були побожними та богобоязливими; він щедро давав нужденним і регулярно молився Богу.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під час молитви Корнилій почув голос Божий. «Пошли людей бути чоловіком на ім’я Пітер».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Петро також бачив видіння в молитві. Бог дав йому тварин з неба, яких євреї не могли їсти, і наказав йому їсти.</a:t>
            </a:r>
            <a:r xmlns:a="http://schemas.openxmlformats.org/drawingml/2006/main">
              <a:rPr lang="u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«Не називайте нечистим те, що Бог очистив».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Петро пішов за людьми, яких послав Корнилій, і пішов до дому Корнилія.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 проповідував їм Ісуса та Євангеліє Корнилію та його родині. Тоді на них зійшов Святий Дух. Дивлячись на це, він зрозумів; «Навіть язичники можуть бути врятовані, якщо повірять в Ісуса!»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 вважав, що тільки євреї можуть повірити в Ісуса і врятуватися.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Але євангелія Бога не має дискримінації серед усіх людей світу.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проповідувати Євангеліє всім у світі, щоб вони могли бути спасенними.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узяв із собою Петра, Якова та Івана, і повів їх на високу гору самих.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дає спасіння кожному, хто вірить у Нього, незалежно від національності чи статусу.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Яке видіння побачив Петро під час молитви?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сходить з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Біблія, що сходить з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Ангели, що сходять з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Тварини, яких євреї не можуть їсти, зійшли з небес.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Тварини, яких євреї не можуть їсти, зійшли з небес.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Віруючі з обрізанням, які прийшли з Петром, були здивовані тим, що дар Святого Духа вилився навіть на язичників.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Дії 10: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Спів гімнів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навіть у в'язниці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Близько півночі Павло і Сила молилися й співали гімни Богові, а інші в’язні їх слухали.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і Сила докладали всіх зусиль, щоб проповідувати Євангеліє у Філіппі. Але люди, які ненавиділи це, побили Павла і Силу і посадили їх у в’язницю.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і Сила молилися і прославляли Бога навіть у в’язниці. Це слухали всі у в'язниці.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Потім раптом стався такий сильний землетрус, що всі двері в'язниці відчинилися. Тюремник дуже хвилювався, бо думав, що в’язні втекли.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крикнув: «Не хвилюйтеся! Ми всі тут!» «Пане, що мені робити, щоб врятуватися?» — запитав Тюремник.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"Віруйте в Господа Ісуса. Тоді ви і ваша сім'я будете врятовані!" Тієї години ночі тюремник узяв їх і промив їм рани; тоді негайно він і вся його родина були охрещені.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 він преобразився перед ними. Обличчя Його засяяло, як сонце, а одяг став білий, як світло.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і Сила не були розчаровані, молилися і хвалили,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хоч їх забили до смерті.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Бог відкрив двері в’язниці і дав їм можливість проповідувати Євангеліє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тюремнику та його родині.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Бувають моменти, коли ми теж у біді.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І якщо ви не підведете себе і перейдете до молитви і хвали, Бог вас врятує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дивовижним чином.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дає мені силу подолати всі труднощі та труднощі.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робили Павло і Сила у в'язниці??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плакали.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благали про своє життя.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були розчаровані.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молилися та співали гімни.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Вони молилися та співали гімни.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Близько півночі Павло і Сила молилися й співали гімни Богові, а інші в’язні їх слухали.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Павло проповідував Євангеліє цареві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Павло відповів: «Коротко чи довго, молю Бога, щоб не тільки ти, але й усі, хто мене сьогодні слухає, стали такими, як я, крім цих кайданів».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проповідував Євангеліє і зрештою став в’язнем в Єрусалимі. Цар Агріппа запитав про гріхи в'язня Павла.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«Ви маєте дозвіл говорити за себе!» Агріппа дав час Павлу почати свій захист.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використав нагоду, щоб проповідувати Євангеліє. «О царю, я сподіваюся, ти станеш таким, як я, якщо не брати до уваги ці ланцюги!»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Король не знайшов у Павлі гріха. Павло хотів поїхати до Риму і проповідувати Євангеліє імператору.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Саме тоді перед ними з’явилися Мойсей та Ілля, які розмовляли з Ісусом.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 Павло звернувся до римського імператора. Будучи в’язнем, Павло сів на човен, щоб відправитися до римського імператора.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був ув’язненим, але він гордо проповідував євангелію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 царем власний суд.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він не соромився євангелії і вірив, що це горда правда.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бути в змозі впевнено і відважно проповідувати Євангеліє Ісуса, кого б не зустріли.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набагато вищий за найвищу людину в світі.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зробив Павло, коли король суду над Павлом дав йому можливість висловитися?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проповідував Євангеліє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звинуватив погану людину.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попросив його звільнити.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молився і співав гімни.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Він проповідував Євангеліє Ісуса.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Павло відповів: Коротко чи довго, молю Бога, щоб не тільки ти, але й усі, хто мене сьогодні слухає, стали такими, як я, крім цих ланцюгів.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Корабель тоне!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і сказав: «Не бійся, Павле». Ви повинні постати перед кесарем; і Бог милостиво дав тобі життя всім, хто пливе з тобою».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Павла разом з іншими в’язнями відвезли на кораблі до Риму.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Однак через тайфун кораблю загрожувало затонути. Всі тремтіли від страху.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молився Богу і розповідав людям. «Не бійся, Бог сказав, що ніхто не помре».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Голос із хмари сказав: «Це Син мій, якого я люблю; ним я дуже задоволений. Слухай його!»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Корабель затонув, але, як сказав Павло, всі люди могли висадитися на острів без жодної смерті.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проповідував Ісуса на острові і віддав славу Богові.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молився, підбадьорював інших навіть у кризові часи, коли корабель ось-ось затонув.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Зрештою, всі вони були врятовані,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Павло сказав.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Народ Божий відповідає за донесення Божої волі до світу через молитву та за добру новину про Боже спасіння.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власником усього життя на світі. Ніщо не вмирає без його дозволу.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зробив Павло, коли корабель зустрівся з тайфуном?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плакав.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стрибнув у море.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воював проти пілота.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 молився Богу.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Він молився Богу.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і сказав: «Не бійся, Павле». Ви повинні постати перед кесарем; і Бог милостиво дав тобі життя всім, хто пливе з тобою».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Акти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No98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Благання Павла за Онисима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Я звертаюся до вас за сина мого Онисима, який став моїм сином, коли я був у кайданах.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був слугою Филимона. Але він без дозволу господаря вибрався непомітно до Риму.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зустрів Павла, який був ув’язнений у Римі. Павло проповідував йому Євангеліє, і він увірував в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Почувши це, вони впали обличчям до землі з жаху. Ісус сказав: «Не бійся». Піднявши очі, вони не побачили нікого, крім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сказав Онисиму повернутися до свого пана Филимона і попросити пробачення. І Павло сказав Онисиму жити як віруючий в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занепокоївся. Бо в той час слугу-втікача вбив його господар.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написав для Онисима листа своєму господареві Филимону, щоб він пробачив його. У Біблії ця буква називається «Філімон».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 відновив розрив стосунків між Онисимом і Филимоном. Онисим попросив прощення у Филимона, і той простив Онисиму.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просити вибачення, якщо ми зробили щось не так.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 якщо хтось зробив нам щось погане, ми маємо йому пробачити.</a:t>
            </a:r>
            <a:r xmlns:a="http://schemas.openxmlformats.org/drawingml/2006/main">
              <a:rPr lang="u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Ось у що люди вірять в Ісуса.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приносить мир і примирення там, де є бійки та конфлікти.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зустрів Онисим у Римі, коли втік від свого власника Филимона?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Павло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Я звертаюся до вас за сина мого Онисима, який став моїм сином, коли я був у кайданах.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No99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Тимофій, учень Павла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Я згадав про твою щиру віру, яка спочатку жила у твоїй бабусі Лоїді та в твоїй матері Євнікії, а тепер, я переконаний, живе й у тобі.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Тимофію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 Павла був учень на ім’я Тимофій. Тимофій був місіонером з Павлом з дитинства.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Був чоловік, у якого було два сини. Другий син попросив батька передати йому свою частку майна.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був на цій землі в людській подобі, але Він також є Богом.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Як Бог звелів Своїм учням на горі,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вірити в Ісуса як Сина Божого і уважно слухати його.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Павло, який був у в’язниці, знав, що скоро помре, і написав листа своєму улюбленому учневі Тимофію.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листі говорилося про те, як Тимофій як служитель церкви повинен навчати віруючих.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Тимофій і віруючі прочитали листа Павла і вирішили не втрачати віри до кінця навіть у гоніннях.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віра Павла була передана його учневі Тимофію і знову церквам.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Завдяки євангелістам, які проповідували нам Євангеліє, і вчителям, які навчали нас слова Божого, наша віра і наша церква зростали.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Тепер ми повинні передати нашу віру і навчити їх слову Божому, якого ми навчилися.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воскрес і живий вічно, з церквами та віруючими, які вірять у нього.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Кому Павло написав листа, коли наближався день його смерті?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Позначити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Тимофій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Сайлас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Тимофій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Я згадав про твою щиру віру, яка спочатку жила у твоїй бабусі Лоїді та у твоїй матері Евнікії, а тепер, я переконаний, живе й у тобі.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Тимофію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No100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Джон побачив дивовижне видовище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Той, Хто свідчить про це, каже: «Так, скоро прийду». Амінь. Прийди, Господи Ісусе.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Одкровення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— це той, хто чудово сяє славним виглядом.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Переслідування церкви з кожним днем посилювалося. Усі його учні загинули мученицькою смертю, зберігши віру, а Іоанн був ув’язнений на Патмосі.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він почув гучний голос, схожий на сурму, яка говорила: «Напиши на сувої те, що бачиш, і пошли до семи церков».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Іван також бачив Ісуса. Ісус був образом царя, який мав всю владу світу.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 побачив нове небо і нову землю, що має прийти. Не буде нічого зла, не буде горя, і завжди буде щастя з Богом.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Іван написав усі ці видіння і написав їх церквам. «Зберігайте віру, бо Господь знову прийде!» Це остання книга Біблії, Одкровення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Сьогоднішній урок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знову повернеться на цю землю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суддя колись.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той час хто не вірив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 Ісусі страждати вічно,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Ті, хто вірять в Ісуса, отримають задоволення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Вічне життя зі Щастям.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Ви чекаєте, коли Ісус знову прийде?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не повинні втрачати цю надію, ми повинні зберегти нашу віру в цю землю до кінця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3200"/>
              <a:t>Хто такий Ісус?</a:t>
            </a:r>
            <a:r xmlns:a="http://schemas.openxmlformats.org/drawingml/2006/main">
              <a:rPr lang="u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знову повернеться на цю землю як цар, буде судити все і правити всім вічно.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Сьогоднішня вікторина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називається острів, де був ув'язнений учень Іван?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Мальта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Гаваї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Кіттім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uk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000"/>
              <a:t>Сьогоднішнє Слово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Той, Хто свідчить про це, каже: «Так, скоро прийду». Амінь. Прийди, Господи Ісусе.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Одкровення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u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Хто не бачив преображення Ісуса?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Петро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Джеймс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Там він преобразився перед ними. Обличчя Його засяяло, як сонце, а одяг став білий, як світло.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No75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</a:t>
            </a:r>
            <a:r xmlns:a="http://schemas.openxmlformats.org/drawingml/2006/main">
              <a:rPr lang="uk" altLang="en-US" sz="4400"/>
              <a:t> </a:t>
            </a:r>
            <a:r xmlns:a="http://schemas.openxmlformats.org/drawingml/2006/main">
              <a:rPr lang="uk" altLang="ko-KR" sz="4400"/>
              <a:t>Любить дітей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Побачивши це, Ісус обурився. Він сказав їм: «Пустіть дітей приходити до Мене, і не бороніть їм, бо таких Царство Боже.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Батько приніс свою дитину до Ісуса, щоб Ісус її благословив.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Тоді учні Ісуса докоряли йому. «Як ти смієш привести свою дитину до Ісуса?»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Побачивши це, Ісус розлютився.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«Не забороняйте дітям приходити до мене. Таким дітям належить Царство Боже!»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син розтратив усе своє майно в далекій країні і став нещасним.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«Хто не прийме Царства Божого, як дитина, той не ввійде в нього!» І, взявши дітей на руки, поклав на них руки і поблагословив їх.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сказав, що Царство Боже належить таким дітям, як ці діти.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Давайте також станемо дітьми, які люблять Бога і слухаються Ісуса, не втрачаючи чистого, чесного,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 справжнє серце дитини.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любить, цінує і благословляє дітей.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робили учні, коли діти намагалися прийти до Ісуса?</a:t>
            </a:r>
            <a:r xmlns:a="http://schemas.openxmlformats.org/drawingml/2006/main">
              <a:rPr altLang="en-US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радо їх прийняли.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докоряли їм не йти до Ісуса.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познайомили дітей з Ісусом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Вони дали їм трохи їжі та відправили додому.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Вони докоряли їм не йти до Ісуса.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Побачивши це, Ісус обурився. Він сказав їм: «Пустіть дітей приходити до Мене, і не бороніть їм, бо таких Царство Боже.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No76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Ісус зцілив сліпого, Вартимея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«Іди, — сказав Ісус, — твоя віра зцілила тебе». Він одразу прозрів і пішов за Ісусом дорогою.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прийшов до Єрихону, сліпим Вартимей сидів на узбіччі дороги і жебрав милість.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Почувши, що це Ісус із Назарету, він почав кричати: «Ісусе, сину Давидів, помилуй мене!»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покликав Вартимея. «Що ти хочеш, щоб я для тебе зробив?» — запитав його Ісус. Сліпий сказав: «Раббі, я хочу бачити».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 зрозумів, що він став нещаснішим, ніж слуги в батьківському домі.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Тож він повернувся й благав свого батька прийняти його до своїх слуг.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«Іди, — сказав Ісус, — твоя віра зцілила тебе». Відразу ж він прозрів.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«Дякую, Ісусе!» Вартимей пішов за Ісусом, який дозволив йому прозріти.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 Вартимею: «Твоя віра зцілила тебе».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Саме віра нас спасає.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Віра виражається в щирій молитві.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ми молимося до Ісуса,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мати цю віру.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слухає і відповідає на наші щирі молитви.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Про що Вартимей просив Ісуса?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Дайте мені багато грошей.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хочу бути твоїм учнем.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Дозволь мені пройти по воді.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 хочу побачити знову.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Я хочу побачити знову.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«Іди, — сказав Ісус, — твоя віра зцілила тебе». Він одразу прозрів і пішов за Ісусом дорогою.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Марк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No77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Закхей виліз на дерево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Бо Син Людський прийшов шукати і спасти те, що загинуло».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Був один багатий чоловік на ім’я Закхей. Він був головним збирачем податків, тому люди його ненавиділи.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Одного разу Ісус прийшов у село, де жив Закхей. Багато людей зібралося, щоб побачити Ісуса.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Як тільки батько здалека побачив сина, що йде, він підбіг до нього, обійняв його і з радістю прийняв.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Закхей виліз на дерево, щоб побачити Ісуса. Ісус поглянув на нього і сказав: «Закхею, спускайся негайно. Я повинен сьогодні залишитися у вас вдома».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«Закхей вирішив Ісусу: «Я віддам половину свого майна бідним».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«Сьогодні спасіння прийшло в цей дім. Я прийшов шукати і спасти те, що було втрачено».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Закхей зустрівся з Ісусом, він зізнався, що віддасть свою найулюбленішу власність бідним.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для вас найважливіше?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Від чого ви відмовилися після зустрічі з Ісусом?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повинні пам’ятати, що найдорожчим для нас є Ісус.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rgbClr val="ff0000"/>
                </a:solidFill>
              </a:rPr>
              <a:t>Хто такий Ісус?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Спасителем, який прийшов на цю землю, щоб спасти всіх без різниці.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</a:t>
            </a:r>
            <a:r xmlns:a="http://schemas.openxmlformats.org/drawingml/2006/main">
              <a:rPr altLang="en-US" lang="u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Чому люди ненавиділи Закхея?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він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був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головний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податок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колектор.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він добре вірив в Ісуса.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він багато молився.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він був гарний.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Тому що він був головним збирачем податків.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Бо Син Людський прийшов шукати і спасти те, що загинуло».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uk">
                <a:solidFill>
                  <a:schemeClr val="tx1">
                    <a:lumMod val="50000"/>
                    <a:lumOff val="50000"/>
                  </a:schemeClr>
                </a:solidFill>
              </a:rPr>
              <a:t>No78 Слово Боже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400"/>
              <a:t>Будинок, побудований на Скелі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«Тому кожен, хто слухає ці мої слова і виконує їх, подібний до мудрого чоловіка, який збудував свій дім на камені.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розповів історію про двох чоловіків, які будували дім.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«Боже, твій батько завжди чекає на тебе».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Один з них вирішив побудувати свій будинок на піску, інший на камені.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Двоє важко працювали, щоб побудувати будинок. Обидва будинки виглядали сильними ззовні без великої різниці.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сильний дощ викликав повінь, будинок, побудований на піску, змило. Але будинок, побудований на скелі, стояв міцно.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«Кожен, хто слухає моїх слів і виконує їх, подібний до мудрого чоловіка, який збудував свій дім на камені».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сказав: «Кожен, хто слухає моїх слів і виконує їх, подібний до мудрого чоловіка, який збудував свій дім на камені».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Чи втілюєте ви кожне Боже слово в життя?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Будьмо мудрими людьми, які слухаються Слова Божого.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насолоджується тими, хто слухається Слова.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завалився будинок, побудований на піску?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Як тільки будинок був побудований,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світило сонце,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багато людей зайшло в будинок,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йшов сильний дощ і повінь,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Коли йшов сильний дощ і повінь,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«Тому кожен, хто слухає ці мої слова і виконує їх, подібний до мудрого чоловіка, який збудував свій дім на камені.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No79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П'ять мудрих дів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«Тож пильнуйте, бо не знаєте ні дня, ні години».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багато грішимо в своєму житті.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Отже, ми почуваємося винними за гріх проти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Але Бог завжди прощав нам наші гріхи.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Тому що Ісус уже взяв на себе всі наші гріхи.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 це треба вірити і йти до Бога з вдячністю та радістю.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Було десять дів, які готувалися до весільного бенкету. П’ять мудрих дівчат підготували світильники з достатньою кількістю олії, а інші п’ятеро ні.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Уночі, коли наречений запізнився, десять дів заснули.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 Наречений прийшов! Діви поспішно встали. І вогні п'яти дів, які не приготували достатньо олії, згасли.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«Дайте нам трохи нафти». «Якщо ми дамо вам нашу нафту, у нас теж може закінчитися нафта. Іди принеси олії».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поки п'ятеро нерозумних дівчат пішли купувати олії, двері на бенкет зачинилися. Зрештою п’ятьох нерозумних дівчат не пустили на вечірку.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Це історія, яку Ісус розповідає нам, як чекати дня, коли він повернеться.</a:t>
            </a:r>
            <a:r xmlns:a="http://schemas.openxmlformats.org/drawingml/2006/main">
              <a:rPr altLang="en-US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Ніхто не знає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Ісус знову прийде.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Але, як п’ять мудрих дів, ми повинні завжди прокидатися і чекати на Ісуса з підготовленим серцем.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пообіцяв повернутися на цю землю, коли ніхто не дізнається.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Чого тільки не приготували нерозумні п'ять дів?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одяг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подарунок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«Тож пильнуйте, бо не знаєте ні дня, ні години».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No80 Слово Боже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uk" altLang="ko-KR" sz="4400"/>
              <a:t>Притча про таланти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</a:t>
            </a:r>
            <a:r xmlns:a="http://schemas.openxmlformats.org/drawingml/2006/main">
              <a:rPr altLang="en-US" lang="u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тим, хто завжди любить і чекає на нас.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«Його пан відповів: «Гаразд, добрий і вірний слуго! Ти був вірним у небагатьом; я поставлю тебе над багатьма речами. Приходь і розділи щастя свого пана!»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 дорозі за кордон людина довірила гроші своїм слугам. Першому слузі він дав п'ять талантів, другому - два, третьому - один.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Слуга, який отримав 5 талантів і два таланти, негайно пішов і вклав свої гроші в роботу, і виграв удвічі. Однак чоловік, який отримав 1 талант, вийшов, викопав яму в землі та сховав гроші свого господаря.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Коли пан повернувся і розрахувався з ними, перший слуга отримав ще п'ять талантів, а другий ще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Але слуга, який отримав один талант, не отримав жодного. «Пане, ти дав мені лише один талант. Тоді як я можу заробити більше грошей?»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u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Його пан розгнівався. «Треба було покласти мої гроші на депозит до банкірів, я б їх повернув з відсотками. Ти, нікчемний слуга, геть з мого дому!»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Сьогоднішній урок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застерігає нас не бути ледачими через притчу про таланти.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Є щось важливіше, ніж те, скільки ми отримали.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Важливіше жити життям на славу Божу, сумлінно використовуючи те, що маєш.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 всі повинні жити таким життям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бути прославленим Ісусом.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3200"/>
              <a:t>Хто такий Ісус?</a:t>
            </a:r>
            <a:r xmlns:a="http://schemas.openxmlformats.org/drawingml/2006/main">
              <a:rPr altLang="en-US" lang="u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rgbClr val="0070c0"/>
                </a:solidFill>
              </a:rPr>
              <a:t>Ісус є..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Ісус є нашим господарем, який оцінює наше життя і винагороджує нас відповідно.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>
                <a:solidFill>
                  <a:srgbClr val="ff0000"/>
                </a:solidFill>
              </a:rPr>
              <a:t>Сьогоднішня вікторина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Що пан доручив слугам, мандруючи далеко?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будинок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магазин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u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uk" sz="2800">
                <a:solidFill>
                  <a:srgbClr val="ff0000"/>
                </a:solidFill>
              </a:rPr>
              <a:t>талант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uk" sz="4000"/>
              <a:t>Сьогоднішнє Слово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uk" sz="3600"/>
              <a:t>«Його пан відповів: «Гаразд, добрий і вірний слуго! Ти був вірним у небагатьом; я поставлю тебе над багатьма речами. Приходь і розділи щастя свого пана!»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Матвій</a:t>
            </a:r>
            <a:r xmlns:a="http://schemas.openxmlformats.org/drawingml/2006/main">
              <a:rPr altLang="en-US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u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